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4" y="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03BBD-FD00-CC32-3FBD-8CBDA560AD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D70DD-170A-D011-12C9-99BA2FBE17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854B1-CA33-B3C2-B13B-D7B4A413E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30A06-3279-6B6E-6BF8-E38175FE2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9A4449-6E45-E64D-6A1C-D5E2E47A9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04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BDD78-44F2-763C-8708-369F51CDF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FA6B42-D798-863E-641E-0E9DFE25A0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52301-6885-A65E-7DE4-8DDFAB637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4707C-4ECD-E958-D868-FC18A83A4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7487C-F933-9DDF-D5A3-AE415BD4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6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8DA467-2EF1-96AE-0A9E-5F20DE5488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88BAED-8256-DBEA-2D89-002106477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E4303C-779D-0BD3-533A-237CE1F76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E0295-066B-D125-F618-5460E98B6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EEB31-55E6-0C16-B244-E74CEB2AA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3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2DFF-BF73-012A-248F-F9C942DD5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600FE-BB89-BE70-9D51-0D7396900A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BFD50-2021-F27F-B5BA-7BC237226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E44E2-1B37-4882-0A9B-8EE08A158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CAAE5-FA03-24C1-6CC3-89689552A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0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C3030-5929-4F07-51CD-5F673FE7E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D73DA-9B09-1454-6CFA-6203F11B7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A55DF-2EA9-579D-E557-8AB14467E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611CB-5FC3-A9A8-41AD-C7CE7790F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EC805-747B-95B7-5945-98D4FB09E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130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74452-3E59-9CDB-EBBF-6CEAD00C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06B9F-770F-4AA9-DC82-EA6B96AD7D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4BFD7D-D62C-D7AC-5992-54455A23C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2A04EC-2DBF-7CFF-959C-17865991D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5991EA-6E88-92BF-6581-8DD898E22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92DA7C-B5DE-8CFA-FF22-16CCEAF94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7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06F09-F3BF-4467-524C-4457D5958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84E78E-B599-52AF-3B1E-5D0E10648F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E0C151-2140-B89F-647F-6C74BAFD9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BF97F1-217C-7186-FB0C-09F62F8B68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11655-5AB7-2805-D230-89C1A832AE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744197-CEEB-1F92-08E5-FD38B4070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69514B-EC7C-6AFE-DDCA-B3EC1BFDD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456030-929C-9978-BDD1-FAE532740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0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0F28D-B81D-B01C-10BD-005D0E837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C7F46D-0745-51B7-4EE8-0BD831E28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238395-B55D-4E9D-5947-37AF5A39F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CF439A-5397-1732-56AB-B8C4758E9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4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7D9219-CD89-6950-3850-E145548E9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ABF91F-E51E-FE4E-AD8E-6E8630DD2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D9D9B1-ED94-FD3B-4B9E-94DE06DD0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402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753D7-665F-0011-3A8C-DD84FF127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541AD-7C3F-DF71-FE74-110180928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AC52E-D3A4-15FE-65C7-2F1AC4233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11D492-5315-8496-15AE-7CE852649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6D5230-99B2-170B-7E48-D51CE0A32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A8274-9D75-1ED0-236A-AA4B9A3FF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9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3728E-8104-6177-B45C-9FD1CBEC1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C04C95-D06C-D82B-5019-667E80320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29A956-2FDC-CB59-8FC0-971629C924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04E07-915D-B0B6-AEE5-95E591106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B3466B-8976-BE4C-65AB-6EA8BD97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A94876-2032-4211-0581-81A831806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1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949F3D-5C3A-F5AA-F84A-88E0AC578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DAD4D-2EFA-D851-5BC0-BDE88DC71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A0802-D31D-72E8-DA87-6A19506F7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345E1-88E1-40A7-94B2-51C9BEE38BB2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5A824-C28C-0D7A-5B4C-D64FACC893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CFAFC-B1C2-6AFE-A512-A08BB27EEC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96308-403C-428F-B0D0-D99996385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7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radio with a wire and a microphone&#10;&#10;Description automatically generated with medium confidence">
            <a:extLst>
              <a:ext uri="{FF2B5EF4-FFF2-40B4-BE49-F238E27FC236}">
                <a16:creationId xmlns:a16="http://schemas.microsoft.com/office/drawing/2014/main" id="{C187715E-3FA3-9D1D-248B-1684F0C71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705" y="0"/>
            <a:ext cx="927258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AC45F7-2436-AF94-F0FF-2EE720D033BB}"/>
              </a:ext>
            </a:extLst>
          </p:cNvPr>
          <p:cNvSpPr txBox="1"/>
          <p:nvPr/>
        </p:nvSpPr>
        <p:spPr>
          <a:xfrm>
            <a:off x="1678764" y="4919008"/>
            <a:ext cx="441723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Reupload for </a:t>
            </a:r>
          </a:p>
          <a:p>
            <a:r>
              <a:rPr lang="en-US" sz="6000" dirty="0">
                <a:solidFill>
                  <a:srgbClr val="FF0000"/>
                </a:solidFill>
              </a:rPr>
              <a:t>Game update</a:t>
            </a:r>
          </a:p>
        </p:txBody>
      </p:sp>
    </p:spTree>
    <p:extLst>
      <p:ext uri="{BB962C8B-B14F-4D97-AF65-F5344CB8AC3E}">
        <p14:creationId xmlns:p14="http://schemas.microsoft.com/office/powerpoint/2010/main" val="300550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Siyu Cheng</dc:creator>
  <cp:lastModifiedBy>Siyu Cheng</cp:lastModifiedBy>
  <cp:revision>1</cp:revision>
  <dcterms:created xsi:type="dcterms:W3CDTF">2023-12-15T02:41:50Z</dcterms:created>
  <dcterms:modified xsi:type="dcterms:W3CDTF">2023-12-15T02:43:55Z</dcterms:modified>
</cp:coreProperties>
</file>